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72" r:id="rId6"/>
    <p:sldId id="273" r:id="rId7"/>
    <p:sldId id="274" r:id="rId8"/>
    <p:sldId id="275" r:id="rId9"/>
    <p:sldId id="268" r:id="rId10"/>
    <p:sldId id="277" r:id="rId11"/>
    <p:sldId id="278" r:id="rId12"/>
    <p:sldId id="279" r:id="rId13"/>
    <p:sldId id="280" r:id="rId14"/>
    <p:sldId id="281" r:id="rId15"/>
    <p:sldId id="260" r:id="rId16"/>
    <p:sldId id="271" r:id="rId17"/>
    <p:sldId id="262" r:id="rId18"/>
    <p:sldId id="270" r:id="rId19"/>
    <p:sldId id="261" r:id="rId20"/>
    <p:sldId id="282" r:id="rId21"/>
    <p:sldId id="263" r:id="rId22"/>
    <p:sldId id="269" r:id="rId23"/>
    <p:sldId id="265" r:id="rId24"/>
    <p:sldId id="266" r:id="rId25"/>
    <p:sldId id="267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gWDC5+DiuAXQKlJgX7mzUXuFH+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710"/>
  </p:normalViewPr>
  <p:slideViewPr>
    <p:cSldViewPr snapToGrid="0" snapToObjects="1">
      <p:cViewPr varScale="1">
        <p:scale>
          <a:sx n="113" d="100"/>
          <a:sy n="113" d="100"/>
        </p:scale>
        <p:origin x="17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5b11a5ad6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5b11a5ad6_2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65b11a5ad6_2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5b11a5ad6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65b11a5ad6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entury Gothic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ftr" idx="11"/>
          </p:nvPr>
        </p:nvSpPr>
        <p:spPr>
          <a:xfrm>
            <a:off x="1127124" y="329307"/>
            <a:ext cx="5943668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sldNum" idx="12"/>
          </p:nvPr>
        </p:nvSpPr>
        <p:spPr>
          <a:xfrm>
            <a:off x="9924392" y="134930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" name="Google Shape;24;p12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1"/>
          </p:nvPr>
        </p:nvSpPr>
        <p:spPr>
          <a:xfrm rot="5400000">
            <a:off x="4284620" y="-982581"/>
            <a:ext cx="3294576" cy="96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" name="Google Shape;92;p21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 rot="5400000">
            <a:off x="7602635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body" idx="1"/>
          </p:nvPr>
        </p:nvSpPr>
        <p:spPr>
          <a:xfrm rot="5400000">
            <a:off x="2714740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22" descr="RedHashing.emf"/>
          <p:cNvPicPr preferRelativeResize="0"/>
          <p:nvPr/>
        </p:nvPicPr>
        <p:blipFill rotWithShape="1">
          <a:blip r:embed="rId2">
            <a:alphaModFix/>
          </a:blip>
          <a:srcRect l="-115" r="59214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13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14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" name="Google Shape;44;p15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body" idx="1"/>
          </p:nvPr>
        </p:nvSpPr>
        <p:spPr>
          <a:xfrm>
            <a:off x="1129166" y="2165621"/>
            <a:ext cx="4645152" cy="329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body" idx="2"/>
          </p:nvPr>
        </p:nvSpPr>
        <p:spPr>
          <a:xfrm>
            <a:off x="6095606" y="2171769"/>
            <a:ext cx="4645152" cy="3287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" name="Google Shape;52;p16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2"/>
          </p:nvPr>
        </p:nvSpPr>
        <p:spPr>
          <a:xfrm>
            <a:off x="1129166" y="2974448"/>
            <a:ext cx="4645152" cy="249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3"/>
          </p:nvPr>
        </p:nvSpPr>
        <p:spPr>
          <a:xfrm>
            <a:off x="6094337" y="2173181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body" idx="4"/>
          </p:nvPr>
        </p:nvSpPr>
        <p:spPr>
          <a:xfrm>
            <a:off x="6094337" y="2971669"/>
            <a:ext cx="4645152" cy="2487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" name="Google Shape;62;p17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body" idx="1"/>
          </p:nvPr>
        </p:nvSpPr>
        <p:spPr>
          <a:xfrm>
            <a:off x="4723334" y="952578"/>
            <a:ext cx="6012470" cy="450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2"/>
          </p:nvPr>
        </p:nvSpPr>
        <p:spPr>
          <a:xfrm>
            <a:off x="1124291" y="3274754"/>
            <a:ext cx="3275013" cy="2178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" name="Google Shape;74;p19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0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7" name="Google Shape;77;p20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100000">
                  <a:srgbClr val="0C0C0C"/>
                </a:gs>
              </a:gsLst>
              <a:lin ang="5400000" scaled="0"/>
            </a:grad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0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 cmpd="sng">
              <a:solidFill>
                <a:srgbClr val="19191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>
            <a:spLocks noGrp="1"/>
          </p:cNvSpPr>
          <p:nvPr>
            <p:ph type="pic" idx="2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1128247" y="3053721"/>
            <a:ext cx="5846486" cy="209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dt" idx="10"/>
          </p:nvPr>
        </p:nvSpPr>
        <p:spPr>
          <a:xfrm>
            <a:off x="1125300" y="5469856"/>
            <a:ext cx="5849605" cy="32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ftr" idx="11"/>
          </p:nvPr>
        </p:nvSpPr>
        <p:spPr>
          <a:xfrm>
            <a:off x="1125300" y="318640"/>
            <a:ext cx="4877818" cy="32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ldNum" idx="12"/>
          </p:nvPr>
        </p:nvSpPr>
        <p:spPr>
          <a:xfrm>
            <a:off x="6176794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Google Shape;85;p20" descr="RedHashing.emf"/>
          <p:cNvPicPr preferRelativeResize="0"/>
          <p:nvPr/>
        </p:nvPicPr>
        <p:blipFill rotWithShape="1">
          <a:blip r:embed="rId2">
            <a:alphaModFix/>
          </a:blip>
          <a:srcRect l="-115" t="474" r="48548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1"/>
          <p:cNvPicPr preferRelativeResize="0"/>
          <p:nvPr/>
        </p:nvPicPr>
        <p:blipFill rotWithShape="1">
          <a:blip r:embed="rId13">
            <a:alphaModFix/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>
            <a:gsLst>
              <a:gs pos="0">
                <a:srgbClr val="DCDCE0">
                  <a:alpha val="0"/>
                </a:srgbClr>
              </a:gs>
              <a:gs pos="100000">
                <a:srgbClr val="DDDDE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2;p11"/>
          <p:cNvCxnSpPr/>
          <p:nvPr/>
        </p:nvCxnSpPr>
        <p:spPr>
          <a:xfrm>
            <a:off x="0" y="6121269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11"/>
          <p:cNvSpPr txBox="1"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entury Gothic"/>
              <a:buNone/>
            </a:pPr>
            <a:r>
              <a:rPr lang="en-US" dirty="0" err="1"/>
              <a:t>XGames</a:t>
            </a:r>
            <a:r>
              <a:rPr lang="en-US" dirty="0"/>
              <a:t>: Congo </a:t>
            </a:r>
            <a:br>
              <a:rPr lang="en-US" dirty="0"/>
            </a:br>
            <a:r>
              <a:rPr lang="en-US" dirty="0"/>
              <a:t>Java the Hutt</a:t>
            </a:r>
            <a:endParaRPr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By Jacob Augustine, Tyler Dansby, Nick Kaliher, Tejaswini Kancharla, and Josh Welch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D4668-F213-6E45-9F0A-6D08CA0A6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Stores Continued...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5904B-CCDC-DC43-992C-95E4814ED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8286A9-B811-C649-80C6-429C885D1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4" y="1655998"/>
            <a:ext cx="11535052" cy="394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06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D4668-F213-6E45-9F0A-6D08CA0A6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Stores Continued...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5904B-CCDC-DC43-992C-95E4814ED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2FF51-65A9-6B45-BEFD-443E4743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" y="2026211"/>
            <a:ext cx="11925670" cy="1039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212530-0918-0643-B827-47E457540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" y="3066184"/>
            <a:ext cx="11925671" cy="133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88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D4668-F213-6E45-9F0A-6D08CA0A6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Stores Continued...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5904B-CCDC-DC43-992C-95E4814ED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00CEE0-33DE-3740-B31F-0CC15B4BA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78" y="2002559"/>
            <a:ext cx="11537244" cy="313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16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D4668-F213-6E45-9F0A-6D08CA0A6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Stores Continued...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5904B-CCDC-DC43-992C-95E4814ED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1D6F8D-B64C-6F44-A119-B56933D6F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" y="1707971"/>
            <a:ext cx="11853333" cy="375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5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D4668-F213-6E45-9F0A-6D08CA0A6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Stores Continued...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5904B-CCDC-DC43-992C-95E4814ED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542823-D6B0-DB49-A5AC-A7726B13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5" y="1798229"/>
            <a:ext cx="11288889" cy="379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53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1130270" y="953325"/>
            <a:ext cx="9603275" cy="60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CRC Cards</a:t>
            </a:r>
            <a:endParaRPr/>
          </a:p>
        </p:txBody>
      </p:sp>
      <p:pic>
        <p:nvPicPr>
          <p:cNvPr id="136" name="Google Shape;136;p4" descr="A screenshot of a cell pho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78872" y="1856740"/>
            <a:ext cx="3581570" cy="3690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3600" y="1856740"/>
            <a:ext cx="3581570" cy="3690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168E-4701-9F4D-9653-C4F001FB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FB11D-C64A-9241-8C7B-6FFE54B08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DF468FF-2B94-834A-B046-567DE1F88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957" y="0"/>
            <a:ext cx="7261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92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>
            <a:spLocks noGrp="1"/>
          </p:cNvSpPr>
          <p:nvPr>
            <p:ph type="title"/>
          </p:nvPr>
        </p:nvSpPr>
        <p:spPr>
          <a:xfrm>
            <a:off x="1130270" y="953324"/>
            <a:ext cx="9603275" cy="69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dirty="0"/>
              <a:t>Meetings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FF1C6-6480-0944-B653-3A5C87156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474" y="1643606"/>
            <a:ext cx="5507421" cy="460627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Meeting 1 </a:t>
            </a:r>
          </a:p>
          <a:p>
            <a:pPr lvl="1"/>
            <a:r>
              <a:rPr lang="en-US" dirty="0"/>
              <a:t>Discuss Refactor of GUI and Logic (and Tests)</a:t>
            </a:r>
          </a:p>
          <a:p>
            <a:pPr lvl="1"/>
            <a:r>
              <a:rPr lang="en-US" dirty="0"/>
              <a:t>Start Refactor </a:t>
            </a:r>
          </a:p>
          <a:p>
            <a:r>
              <a:rPr lang="en-US" dirty="0"/>
              <a:t>Meeting 2</a:t>
            </a:r>
          </a:p>
          <a:p>
            <a:pPr lvl="1"/>
            <a:r>
              <a:rPr lang="en-US" dirty="0"/>
              <a:t>Begin Existing Games Sidebar </a:t>
            </a:r>
          </a:p>
          <a:p>
            <a:pPr lvl="1"/>
            <a:r>
              <a:rPr lang="en-US" dirty="0"/>
              <a:t>Continue Refactor </a:t>
            </a:r>
          </a:p>
          <a:p>
            <a:r>
              <a:rPr lang="en-US" dirty="0"/>
              <a:t>Meeting 3</a:t>
            </a:r>
          </a:p>
          <a:p>
            <a:pPr lvl="1"/>
            <a:r>
              <a:rPr lang="en-US" dirty="0"/>
              <a:t>Start rules page, continue working on existing games</a:t>
            </a:r>
          </a:p>
          <a:p>
            <a:pPr lvl="1"/>
            <a:r>
              <a:rPr lang="en-US" dirty="0"/>
              <a:t>Finish up refactoring logic, start refactoring tests</a:t>
            </a:r>
          </a:p>
          <a:p>
            <a:pPr lvl="1"/>
            <a:r>
              <a:rPr lang="en-US" dirty="0"/>
              <a:t>Continue Refactoring GUI </a:t>
            </a:r>
          </a:p>
          <a:p>
            <a:pPr lvl="1"/>
            <a:endParaRPr lang="en-US" dirty="0"/>
          </a:p>
          <a:p>
            <a:pPr marL="5715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79A5571-4BA1-7848-B539-A59F2700ACD0}"/>
              </a:ext>
            </a:extLst>
          </p:cNvPr>
          <p:cNvSpPr txBox="1">
            <a:spLocks/>
          </p:cNvSpPr>
          <p:nvPr/>
        </p:nvSpPr>
        <p:spPr>
          <a:xfrm>
            <a:off x="6096000" y="1553592"/>
            <a:ext cx="5906917" cy="469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/>
              <a:t>Meeting 4 </a:t>
            </a:r>
          </a:p>
          <a:p>
            <a:pPr lvl="1"/>
            <a:r>
              <a:rPr lang="en-US" dirty="0"/>
              <a:t>Continue Refactoring tests and GUI</a:t>
            </a:r>
          </a:p>
          <a:p>
            <a:r>
              <a:rPr lang="en-US" dirty="0"/>
              <a:t>Meeting 5</a:t>
            </a:r>
          </a:p>
          <a:p>
            <a:pPr lvl="1"/>
            <a:r>
              <a:rPr lang="en-US" dirty="0"/>
              <a:t>Finish GUI refactor </a:t>
            </a:r>
          </a:p>
          <a:p>
            <a:pPr lvl="1"/>
            <a:r>
              <a:rPr lang="en-US" dirty="0"/>
              <a:t>Start invites </a:t>
            </a:r>
          </a:p>
          <a:p>
            <a:r>
              <a:rPr lang="en-US" dirty="0"/>
              <a:t>Sprint Review with Product Owner </a:t>
            </a:r>
          </a:p>
          <a:p>
            <a:pPr lvl="1"/>
            <a:r>
              <a:rPr lang="en-US" dirty="0"/>
              <a:t>Showed off login/register </a:t>
            </a:r>
          </a:p>
          <a:p>
            <a:pPr lvl="1"/>
            <a:r>
              <a:rPr lang="en-US" dirty="0"/>
              <a:t>Showed Multiplayer </a:t>
            </a:r>
          </a:p>
          <a:p>
            <a:pPr lvl="1"/>
            <a:r>
              <a:rPr lang="en-US" dirty="0"/>
              <a:t>Went relatively well </a:t>
            </a:r>
          </a:p>
          <a:p>
            <a:r>
              <a:rPr lang="en-US" dirty="0"/>
              <a:t>Meeting 6</a:t>
            </a:r>
          </a:p>
          <a:p>
            <a:pPr lvl="1"/>
            <a:r>
              <a:rPr lang="en-US" dirty="0"/>
              <a:t>Finish up invites/multiplayer </a:t>
            </a:r>
          </a:p>
          <a:p>
            <a:pPr lvl="1"/>
            <a:r>
              <a:rPr lang="en-US" dirty="0"/>
              <a:t>Finish test refactor </a:t>
            </a:r>
          </a:p>
          <a:p>
            <a:pPr lvl="1"/>
            <a:r>
              <a:rPr lang="en-US" dirty="0"/>
              <a:t>General Cleaning </a:t>
            </a:r>
          </a:p>
          <a:p>
            <a:pPr lvl="1"/>
            <a:r>
              <a:rPr lang="en-US" dirty="0"/>
              <a:t>Retrospective </a:t>
            </a:r>
          </a:p>
          <a:p>
            <a:pPr marL="571500" lvl="1" indent="0"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BEEE2-71F3-5E40-82BF-09ECC52D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0F027-1479-5A4D-B603-6F777C39F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 Changes </a:t>
            </a:r>
          </a:p>
          <a:p>
            <a:r>
              <a:rPr lang="en-US" dirty="0"/>
              <a:t>Logic Changes </a:t>
            </a:r>
          </a:p>
        </p:txBody>
      </p:sp>
    </p:spTree>
    <p:extLst>
      <p:ext uri="{BB962C8B-B14F-4D97-AF65-F5344CB8AC3E}">
        <p14:creationId xmlns:p14="http://schemas.microsoft.com/office/powerpoint/2010/main" val="2967318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title"/>
          </p:nvPr>
        </p:nvSpPr>
        <p:spPr>
          <a:xfrm>
            <a:off x="1130270" y="953325"/>
            <a:ext cx="9603275" cy="713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dirty="0"/>
              <a:t>Class Diagram Changes With Refactor </a:t>
            </a:r>
            <a:endParaRPr dirty="0"/>
          </a:p>
        </p:txBody>
      </p:sp>
      <p:pic>
        <p:nvPicPr>
          <p:cNvPr id="143" name="Google Shape;14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0"/>
            <a:ext cx="5621867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A5BC78C-6777-304D-A223-7B5CE78AE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461" y="440853"/>
            <a:ext cx="5785354" cy="54638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5b11a5ad6_2_18"/>
          <p:cNvSpPr txBox="1">
            <a:spLocks noGrp="1"/>
          </p:cNvSpPr>
          <p:nvPr>
            <p:ph type="title"/>
          </p:nvPr>
        </p:nvSpPr>
        <p:spPr>
          <a:xfrm>
            <a:off x="1130270" y="953324"/>
            <a:ext cx="9603300" cy="104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12" name="Google Shape;112;g65b11a5ad6_2_18"/>
          <p:cNvSpPr txBox="1">
            <a:spLocks noGrp="1"/>
          </p:cNvSpPr>
          <p:nvPr>
            <p:ph type="body" idx="1"/>
          </p:nvPr>
        </p:nvSpPr>
        <p:spPr>
          <a:xfrm>
            <a:off x="1130270" y="2002424"/>
            <a:ext cx="9603300" cy="329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Brief overview of Congo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Sprint Artifacts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Meetings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Progress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Design Choices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Refactoring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Review and Retrospective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Demo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Questions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7D30E-84A4-A94D-9A6D-5F742EE8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Coverage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CE701-6B8B-6C43-A0A4-600E0E327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C5E009BE-FE53-8A40-98B1-2289A9AE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611" y="1546910"/>
            <a:ext cx="5410777" cy="451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01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1130270" y="953325"/>
            <a:ext cx="9603275" cy="65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Progress</a:t>
            </a:r>
            <a:endParaRPr/>
          </a:p>
        </p:txBody>
      </p:sp>
      <p:sp>
        <p:nvSpPr>
          <p:cNvPr id="156" name="Google Shape;156;p7"/>
          <p:cNvSpPr txBox="1">
            <a:spLocks noGrp="1"/>
          </p:cNvSpPr>
          <p:nvPr>
            <p:ph type="body" idx="1"/>
          </p:nvPr>
        </p:nvSpPr>
        <p:spPr>
          <a:xfrm>
            <a:off x="1130269" y="1727199"/>
            <a:ext cx="10073349" cy="4709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Completely Done: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Game Logic 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Login/Register/Unregister 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Multiplayer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Rules Page 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Partially Done:</a:t>
            </a:r>
            <a:endParaRPr dirty="0"/>
          </a:p>
          <a:p>
            <a:pPr marL="685800" lvl="1" indent="-228600"/>
            <a:r>
              <a:rPr lang="en-US" dirty="0"/>
              <a:t>Account Page: Uploading Picture, Changing username and email</a:t>
            </a:r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Constant Refresh/Multi-threading</a:t>
            </a:r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Undo Button for moves </a:t>
            </a:r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Invites only create upon creation, not time based, can’t decline</a:t>
            </a:r>
            <a:endParaRPr dirty="0"/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D4E7-A652-8E44-8790-4ED221E2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Decisions and After Thoughts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FAD23-BE74-B642-A5D7-D34E721F7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 Swing Library Easy to set up, tough to maintain/develop </a:t>
            </a:r>
          </a:p>
          <a:p>
            <a:r>
              <a:rPr lang="en-US" dirty="0"/>
              <a:t>Raspberry pi is good, but slightly slow</a:t>
            </a:r>
          </a:p>
          <a:p>
            <a:r>
              <a:rPr lang="en-US" dirty="0"/>
              <a:t>Kept simple with DB and Pi (without React and Web Server) </a:t>
            </a:r>
          </a:p>
          <a:p>
            <a:r>
              <a:rPr lang="en-US" dirty="0"/>
              <a:t>Eclipse JUnit Coverage worked well </a:t>
            </a:r>
          </a:p>
        </p:txBody>
      </p:sp>
    </p:spTree>
    <p:extLst>
      <p:ext uri="{BB962C8B-B14F-4D97-AF65-F5344CB8AC3E}">
        <p14:creationId xmlns:p14="http://schemas.microsoft.com/office/powerpoint/2010/main" val="1954591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5b11a5ad6_2_6"/>
          <p:cNvSpPr txBox="1">
            <a:spLocks noGrp="1"/>
          </p:cNvSpPr>
          <p:nvPr>
            <p:ph type="title"/>
          </p:nvPr>
        </p:nvSpPr>
        <p:spPr>
          <a:xfrm>
            <a:off x="1130270" y="953324"/>
            <a:ext cx="9603300" cy="6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Review and Retrospective</a:t>
            </a:r>
            <a:endParaRPr/>
          </a:p>
        </p:txBody>
      </p:sp>
      <p:sp>
        <p:nvSpPr>
          <p:cNvPr id="169" name="Google Shape;169;g65b11a5ad6_2_6"/>
          <p:cNvSpPr txBox="1">
            <a:spLocks noGrp="1"/>
          </p:cNvSpPr>
          <p:nvPr>
            <p:ph type="body" idx="1"/>
          </p:nvPr>
        </p:nvSpPr>
        <p:spPr>
          <a:xfrm>
            <a:off x="1130270" y="1643594"/>
            <a:ext cx="9603300" cy="3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Sprint Review with Product Owner </a:t>
            </a:r>
            <a:endParaRPr dirty="0"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Sprint Retrospective</a:t>
            </a:r>
          </a:p>
          <a:p>
            <a:pPr lvl="1">
              <a:spcBef>
                <a:spcPts val="0"/>
              </a:spcBef>
            </a:pPr>
            <a:r>
              <a:rPr lang="en-US" dirty="0"/>
              <a:t>Overall Morale </a:t>
            </a:r>
          </a:p>
          <a:p>
            <a:pPr lvl="1">
              <a:spcBef>
                <a:spcPts val="0"/>
              </a:spcBef>
            </a:pPr>
            <a:r>
              <a:rPr lang="en-US" dirty="0"/>
              <a:t>Decision Choices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Future Improvements  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>
            <a:spLocks noGrp="1"/>
          </p:cNvSpPr>
          <p:nvPr>
            <p:ph type="title"/>
          </p:nvPr>
        </p:nvSpPr>
        <p:spPr>
          <a:xfrm>
            <a:off x="935547" y="2904382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entury Gothic"/>
              <a:buNone/>
            </a:pPr>
            <a:r>
              <a:rPr lang="en-US" sz="6600" b="1" dirty="0"/>
              <a:t>DEMO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"/>
          <p:cNvSpPr txBox="1">
            <a:spLocks noGrp="1"/>
          </p:cNvSpPr>
          <p:nvPr>
            <p:ph type="title"/>
          </p:nvPr>
        </p:nvSpPr>
        <p:spPr>
          <a:xfrm>
            <a:off x="0" y="1756129"/>
            <a:ext cx="12191999" cy="205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</a:pPr>
            <a:r>
              <a:rPr lang="en-US" sz="6000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8F8F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>
            <a:gsLst>
              <a:gs pos="0">
                <a:srgbClr val="DCDCE0">
                  <a:alpha val="0"/>
                </a:srgbClr>
              </a:gs>
              <a:gs pos="100000">
                <a:srgbClr val="DDDDE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2"/>
          <p:cNvSpPr txBox="1">
            <a:spLocks noGrp="1"/>
          </p:cNvSpPr>
          <p:nvPr>
            <p:ph type="title"/>
          </p:nvPr>
        </p:nvSpPr>
        <p:spPr>
          <a:xfrm>
            <a:off x="1121028" y="948706"/>
            <a:ext cx="4507707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Congo </a:t>
            </a:r>
            <a:endParaRPr/>
          </a:p>
        </p:txBody>
      </p:sp>
      <p:pic>
        <p:nvPicPr>
          <p:cNvPr id="120" name="Google Shape;120;p2"/>
          <p:cNvPicPr preferRelativeResize="0"/>
          <p:nvPr/>
        </p:nvPicPr>
        <p:blipFill rotWithShape="1">
          <a:blip r:embed="rId3">
            <a:alphaModFix/>
          </a:blip>
          <a:srcRect l="-116" t="474" r="60419" b="3656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"/>
          <p:cNvSpPr txBox="1">
            <a:spLocks noGrp="1"/>
          </p:cNvSpPr>
          <p:nvPr>
            <p:ph type="body" idx="1"/>
          </p:nvPr>
        </p:nvSpPr>
        <p:spPr>
          <a:xfrm>
            <a:off x="1120725" y="1560866"/>
            <a:ext cx="4503066" cy="329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A player wins when they capture the opponent’s lion, or the the opponent only has their lion left.</a:t>
            </a:r>
            <a:endParaRPr dirty="0"/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4">
            <a:alphaModFix/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2"/>
          <p:cNvCxnSpPr/>
          <p:nvPr/>
        </p:nvCxnSpPr>
        <p:spPr>
          <a:xfrm>
            <a:off x="0" y="6121269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4" name="Google Shape;124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9873" y="798912"/>
            <a:ext cx="43815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User Stories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18C57-2837-0244-B540-1CCF3431D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A2BE5D-273A-354C-85A1-52AB769DC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50" y="1486818"/>
            <a:ext cx="11407806" cy="46245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8748-D0D3-9F46-B364-C12EBA6C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 Continued…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D3BD6-4657-F14F-BA71-65A62BB42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F694D5-EEAA-DC4E-83D9-89839F810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87" y="1612476"/>
            <a:ext cx="11337826" cy="43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3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8748-D0D3-9F46-B364-C12EBA6C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 Continued…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D3BD6-4657-F14F-BA71-65A62BB42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829D32-4172-3B43-BA00-A4E74FD26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2237"/>
            <a:ext cx="12192000" cy="329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6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8748-D0D3-9F46-B364-C12EBA6C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 Continued…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D3BD6-4657-F14F-BA71-65A62BB42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747EC-BF95-0640-A367-2D6183819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917" y="1477941"/>
            <a:ext cx="8268068" cy="446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40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8748-D0D3-9F46-B364-C12EBA6C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 Continued…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D3BD6-4657-F14F-BA71-65A62BB42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A9D03C-FC07-5748-8CEB-5AF4498F7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38" y="1700975"/>
            <a:ext cx="10904738" cy="420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29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D4668-F213-6E45-9F0A-6D08CA0A6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Stores Continued...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5904B-CCDC-DC43-992C-95E4814ED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92EC03-E391-DF4D-B00F-3D2041116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3" y="1641851"/>
            <a:ext cx="11567160" cy="1769427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D27F9A-8C94-8242-8874-28B4D0C4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27" y="3446723"/>
            <a:ext cx="11704320" cy="233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9178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319</Words>
  <Application>Microsoft Macintosh PowerPoint</Application>
  <PresentationFormat>Widescreen</PresentationFormat>
  <Paragraphs>84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Century Gothic</vt:lpstr>
      <vt:lpstr>Calibri</vt:lpstr>
      <vt:lpstr>Arial</vt:lpstr>
      <vt:lpstr>Gallery</vt:lpstr>
      <vt:lpstr>XGames: Congo  Java the Hutt</vt:lpstr>
      <vt:lpstr>Agenda</vt:lpstr>
      <vt:lpstr>Congo </vt:lpstr>
      <vt:lpstr>User Stories</vt:lpstr>
      <vt:lpstr>User Stories Continued…</vt:lpstr>
      <vt:lpstr>User Stories Continued…</vt:lpstr>
      <vt:lpstr>User Stories Continued…</vt:lpstr>
      <vt:lpstr>User Stories Continued…</vt:lpstr>
      <vt:lpstr>User Stores Continued... </vt:lpstr>
      <vt:lpstr>User Stores Continued... </vt:lpstr>
      <vt:lpstr>User Stores Continued... </vt:lpstr>
      <vt:lpstr>User Stores Continued... </vt:lpstr>
      <vt:lpstr>User Stores Continued... </vt:lpstr>
      <vt:lpstr>User Stores Continued... </vt:lpstr>
      <vt:lpstr>CRC Cards</vt:lpstr>
      <vt:lpstr>Class Diagram </vt:lpstr>
      <vt:lpstr>Meetings</vt:lpstr>
      <vt:lpstr>Refactor Process</vt:lpstr>
      <vt:lpstr>Class Diagram Changes With Refactor </vt:lpstr>
      <vt:lpstr>Test Coverage </vt:lpstr>
      <vt:lpstr>Progress</vt:lpstr>
      <vt:lpstr>Design Decisions and After Thoughts </vt:lpstr>
      <vt:lpstr>Review and Retrospective</vt:lpstr>
      <vt:lpstr>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2 Java the Hutt</dc:title>
  <dc:creator>La Tuer</dc:creator>
  <cp:lastModifiedBy>La Tuer</cp:lastModifiedBy>
  <cp:revision>31</cp:revision>
  <dcterms:created xsi:type="dcterms:W3CDTF">2019-09-29T21:18:13Z</dcterms:created>
  <dcterms:modified xsi:type="dcterms:W3CDTF">2019-12-09T15:34:59Z</dcterms:modified>
</cp:coreProperties>
</file>